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967" y="2188168"/>
            <a:ext cx="5308067" cy="24816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99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Применение </a:t>
            </a:r>
          </a:p>
          <a:p>
            <a:pPr algn="ctr"/>
            <a:r>
              <a:rPr lang="ru-RU" sz="19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</a:t>
            </a:r>
            <a:r>
              <a:rPr lang="ru-RU" sz="199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ескотерапии</a:t>
            </a:r>
            <a:r>
              <a:rPr lang="ru-RU" sz="19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199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9584" y="544522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Выполнила: Гоголева Л.Б.</a:t>
            </a:r>
          </a:p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Педагог дошкольного образования</a:t>
            </a:r>
          </a:p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МБОУ «Андринская СОШ»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741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6197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6197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882189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1740" y="2024845"/>
            <a:ext cx="4680520" cy="28083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Спасибо за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внимание!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03983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4352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04" y="1462472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26" y="385968"/>
            <a:ext cx="2956079" cy="394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77571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33614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34425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4400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4400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22569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4247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78396"/>
            <a:ext cx="3975906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07554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1633491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90431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851424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5546" y="1561404"/>
            <a:ext cx="4963988" cy="3722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>
          <a:xfrm>
            <a:off x="4067944" y="1578118"/>
            <a:ext cx="4756390" cy="370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14872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60715"/>
            <a:ext cx="3852429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15"/>
            <a:ext cx="3852428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4099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7" y="503870"/>
            <a:ext cx="2895926" cy="386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37" y="1498383"/>
            <a:ext cx="2895926" cy="386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03870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6006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</Words>
  <Application>Microsoft Office PowerPoint</Application>
  <PresentationFormat>Экран (4:3)</PresentationFormat>
  <Paragraphs>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9</cp:revision>
  <dcterms:created xsi:type="dcterms:W3CDTF">2023-06-18T14:00:34Z</dcterms:created>
  <dcterms:modified xsi:type="dcterms:W3CDTF">2023-06-18T14:27:02Z</dcterms:modified>
</cp:coreProperties>
</file>